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183" autoAdjust="0"/>
  </p:normalViewPr>
  <p:slideViewPr>
    <p:cSldViewPr snapToGrid="0">
      <p:cViewPr varScale="1">
        <p:scale>
          <a:sx n="36" d="100"/>
          <a:sy n="36" d="100"/>
        </p:scale>
        <p:origin x="1122" y="7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12041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18891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0104492" y="3118218"/>
            <a:ext cx="12128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1112859" y="17602038"/>
            <a:ext cx="10111372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0804755" y="11719918"/>
            <a:ext cx="1072758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collections of colored data points</a:t>
            </a:r>
            <a:endParaRPr sz="18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112461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343869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812738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0035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896307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 dirty="0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 dirty="0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50410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14668"/>
            <a:ext cx="3742876" cy="85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09926" y="4890876"/>
            <a:ext cx="6776747" cy="95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09925" y="6380917"/>
            <a:ext cx="6776749" cy="88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022685" y="7775972"/>
            <a:ext cx="6951229" cy="87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0981021" y="18453158"/>
            <a:ext cx="10798328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Music.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  <a:stCxn id="177" idx="2"/>
            <a:endCxn id="180" idx="0"/>
          </p:cNvCxnSpPr>
          <p:nvPr/>
        </p:nvCxnSpPr>
        <p:spPr>
          <a:xfrm>
            <a:off x="28498300" y="5847592"/>
            <a:ext cx="0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  <a:stCxn id="180" idx="2"/>
            <a:endCxn id="182" idx="0"/>
          </p:cNvCxnSpPr>
          <p:nvPr/>
        </p:nvCxnSpPr>
        <p:spPr>
          <a:xfrm>
            <a:off x="28498300" y="7269541"/>
            <a:ext cx="0" cy="506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40035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50773" y="4921162"/>
            <a:ext cx="6503811" cy="2435583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655913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370534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981021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981021" y="9926565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370534" y="10392205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824248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1719918"/>
            <a:ext cx="9756942" cy="16259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7582775"/>
            <a:ext cx="9756941" cy="19263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81021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81021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13;p1">
            <a:extLst>
              <a:ext uri="{FF2B5EF4-FFF2-40B4-BE49-F238E27FC236}">
                <a16:creationId xmlns:a16="http://schemas.microsoft.com/office/drawing/2014/main" id="{72D65143-24EB-4097-B46E-6585791F81D2}"/>
              </a:ext>
            </a:extLst>
          </p:cNvPr>
          <p:cNvSpPr txBox="1"/>
          <p:nvPr/>
        </p:nvSpPr>
        <p:spPr>
          <a:xfrm>
            <a:off x="21370534" y="9944417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Established artists have higher engagement scores than newer artists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113;p1">
            <a:extLst>
              <a:ext uri="{FF2B5EF4-FFF2-40B4-BE49-F238E27FC236}">
                <a16:creationId xmlns:a16="http://schemas.microsoft.com/office/drawing/2014/main" id="{FC8EFF8A-1DA7-4870-A269-BC22C1FC0AF5}"/>
              </a:ext>
            </a:extLst>
          </p:cNvPr>
          <p:cNvSpPr txBox="1"/>
          <p:nvPr/>
        </p:nvSpPr>
        <p:spPr>
          <a:xfrm>
            <a:off x="20981021" y="1035569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548</Words>
  <Application>Microsoft Office PowerPoint</Application>
  <PresentationFormat>Custom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48</cp:revision>
  <dcterms:created xsi:type="dcterms:W3CDTF">2019-07-19T20:55:06Z</dcterms:created>
  <dcterms:modified xsi:type="dcterms:W3CDTF">2019-07-25T17:51:48Z</dcterms:modified>
</cp:coreProperties>
</file>